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3" r:id="rId4"/>
  </p:sldMasterIdLst>
  <p:notesMasterIdLst>
    <p:notesMasterId r:id="rId31"/>
  </p:notesMasterIdLst>
  <p:sldIdLst>
    <p:sldId id="261" r:id="rId5"/>
    <p:sldId id="334" r:id="rId6"/>
    <p:sldId id="319" r:id="rId7"/>
    <p:sldId id="336" r:id="rId8"/>
    <p:sldId id="337" r:id="rId9"/>
    <p:sldId id="338" r:id="rId10"/>
    <p:sldId id="339" r:id="rId11"/>
    <p:sldId id="340" r:id="rId12"/>
    <p:sldId id="341" r:id="rId13"/>
    <p:sldId id="342" r:id="rId14"/>
    <p:sldId id="343" r:id="rId15"/>
    <p:sldId id="344" r:id="rId16"/>
    <p:sldId id="345" r:id="rId17"/>
    <p:sldId id="335" r:id="rId18"/>
    <p:sldId id="333" r:id="rId19"/>
    <p:sldId id="322" r:id="rId20"/>
    <p:sldId id="347" r:id="rId21"/>
    <p:sldId id="346" r:id="rId22"/>
    <p:sldId id="349" r:id="rId23"/>
    <p:sldId id="348" r:id="rId24"/>
    <p:sldId id="351" r:id="rId25"/>
    <p:sldId id="350" r:id="rId26"/>
    <p:sldId id="352" r:id="rId27"/>
    <p:sldId id="353" r:id="rId28"/>
    <p:sldId id="354" r:id="rId29"/>
    <p:sldId id="356" r:id="rId3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2323"/>
    <a:srgbClr val="992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05DAE7-301F-A042-6607-8D5788DDB459}" v="4" dt="2022-09-26T16:33:55.005"/>
    <p1510:client id="{2D1C1E4E-49D5-3BDF-39DE-A89C91302C39}" v="136" dt="2022-09-20T13:14:42.075"/>
    <p1510:client id="{3B7333D2-8EF7-11E2-B191-5ED775BC647E}" v="57" dt="2022-09-26T16:29:15.448"/>
    <p1510:client id="{3FEE0C48-4558-3D77-E786-7E04B4F582FA}" v="902" dt="2022-09-27T05:53:40.542"/>
    <p1510:client id="{4A9A15CB-2613-05A2-C0CC-3967766C42A7}" v="184" dt="2022-09-20T17:31:54.618"/>
    <p1510:client id="{551D2D05-D56C-2DB0-004F-D6140C84E67E}" v="267" dt="2022-09-26T18:45:54.232"/>
    <p1510:client id="{57CC3C9E-94FC-DF47-ECE6-624578AAF868}" v="146" dt="2022-09-20T12:11:08.056"/>
    <p1510:client id="{5AEA989F-F6D0-E2C6-99B7-1AD739C4A54F}" v="26" dt="2022-09-29T04:17:43.227"/>
    <p1510:client id="{5E36C00B-E70C-FE8E-6A73-1C976B57C379}" v="990" dt="2022-09-20T14:11:19.866"/>
    <p1510:client id="{6527EB47-DC06-41C4-00ED-24396BF2EB1F}" v="138" dt="2022-09-20T03:14:27.550"/>
    <p1510:client id="{7DB8F3E5-07AC-C397-D113-9E7C34EA7090}" v="268" dt="2022-09-27T23:59:45.853"/>
    <p1510:client id="{90D32ACD-A22B-35B9-5D01-05D1D16E9A7A}" v="444" dt="2022-09-27T18:32:23.569"/>
    <p1510:client id="{97C653D5-007F-C883-37C6-7F7FEC27DA7C}" v="6" dt="2022-09-26T20:25:26.303"/>
    <p1510:client id="{AE7CE13C-8902-770E-14EC-A8F8D3583039}" v="1194" dt="2022-09-20T18:23:41.726"/>
    <p1510:client id="{B66D890F-6C8C-E7DA-C492-BEC2E63333E3}" v="283" dt="2022-09-20T02:53:44.874"/>
    <p1510:client id="{B7F370AF-3BE7-44C0-A99E-57EEFDCC0B97}" v="1611" vWet="1613" dt="2022-09-20T17:05:47.693"/>
    <p1510:client id="{C50118FE-D567-E7A0-700C-6053CAF74B18}" v="93" dt="2022-09-20T17:44:31.761"/>
    <p1510:client id="{CDC57E05-056E-4314-B003-D06FBEE7BA0A}" v="441" dt="2022-09-20T04:25:50.204"/>
    <p1510:client id="{F774C0F1-61F1-E14A-7625-A9F9CD3ADE65}" v="615" dt="2022-09-27T21:39:24.0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Estilo Claro 1 - Ênfase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301B821-A1FF-4177-AEE7-76D212191A09}" styleName="Estilo Médio 1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Estilo Claro 2 - Ênfase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Estilo Claro 2 - Ênfase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FD0F851-EC5A-4D38-B0AD-8093EC10F338}" styleName="Estilo Claro 1 - Ênfas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Estilo Médio 1 - Ênfas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FECB4D8-DB02-4DC6-A0A2-4F2EBAE1DC90}" styleName="Estilo Médio 1 - Ênfas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Estilo Médio 1 - Ênfas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8FB837D-C827-4EFA-A057-4D05807E0F7C}" styleName="Estilo com Tema 1 - Ênfas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A9423D-62AA-4F0A-A2AF-0934335F2514}" type="datetimeFigureOut">
              <a:t>21/07/2024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AD3B2-0094-461B-9BDE-D8EAD7BCF820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4724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" name="Google Shape;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885802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73790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7977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71794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657932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52764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235426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490886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233878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98186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" name="Google Shape;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911366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210054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703438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31274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94745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962470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95429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50637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50641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340510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55003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230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9209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8" name="Google Shape;2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85072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2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3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59075" y="6211500"/>
            <a:ext cx="962025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9075" y="6211500"/>
            <a:ext cx="962025" cy="4286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CFCB616A-2F79-3E8E-9D93-467F2456A96D}"/>
              </a:ext>
            </a:extLst>
          </p:cNvPr>
          <p:cNvSpPr/>
          <p:nvPr userDrawn="1"/>
        </p:nvSpPr>
        <p:spPr>
          <a:xfrm>
            <a:off x="11698871" y="0"/>
            <a:ext cx="49312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rtexto.com/contador-caractere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apitalizemytitle.com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7"/>
          <p:cNvSpPr/>
          <p:nvPr/>
        </p:nvSpPr>
        <p:spPr>
          <a:xfrm>
            <a:off x="-363350" y="-65500"/>
            <a:ext cx="13031400" cy="707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7"/>
          <p:cNvSpPr txBox="1"/>
          <p:nvPr/>
        </p:nvSpPr>
        <p:spPr>
          <a:xfrm>
            <a:off x="2167" y="1439483"/>
            <a:ext cx="5990399" cy="3046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Transformando seu Conhecimento em </a:t>
            </a:r>
            <a:r>
              <a:rPr lang="pt-BR" sz="4800" b="1">
                <a:solidFill>
                  <a:srgbClr val="C00000"/>
                </a:solidFill>
                <a:latin typeface="Open Sans"/>
                <a:ea typeface="+mn-lt"/>
                <a:cs typeface="+mn-lt"/>
                <a:sym typeface="Open Sans"/>
              </a:rPr>
              <a:t>Artigos Técnicos</a:t>
            </a:r>
            <a:endParaRPr lang="pt-BR" sz="4800" b="1">
              <a:solidFill>
                <a:srgbClr val="C00000"/>
              </a:solidFill>
              <a:latin typeface="Open Sans"/>
              <a:ea typeface="Open Sans"/>
              <a:cs typeface="Open Sans"/>
            </a:endParaRPr>
          </a:p>
        </p:txBody>
      </p:sp>
      <p:pic>
        <p:nvPicPr>
          <p:cNvPr id="25" name="Google Shape;2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768" y="483609"/>
            <a:ext cx="962025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6;p1">
            <a:extLst>
              <a:ext uri="{FF2B5EF4-FFF2-40B4-BE49-F238E27FC236}">
                <a16:creationId xmlns:a16="http://schemas.microsoft.com/office/drawing/2014/main" id="{19F1D9F0-FCCC-47C0-90AB-CF9DBFC9F33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6110" y="-821450"/>
            <a:ext cx="8500901" cy="8500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6052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3" name="Imagem 4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516CDE34-07FB-A23E-0BDF-CFC4BF3C6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137" y="750485"/>
            <a:ext cx="5963727" cy="5357030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B3B845CA-9631-E472-4F26-E4A9D8C56E91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537098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4" descr="Forma&#10;&#10;Descrição gerada automaticamente">
            <a:extLst>
              <a:ext uri="{FF2B5EF4-FFF2-40B4-BE49-F238E27FC236}">
                <a16:creationId xmlns:a16="http://schemas.microsoft.com/office/drawing/2014/main" id="{F7D3DF07-8EDA-3689-D897-FB59E439C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627" y="716936"/>
            <a:ext cx="6078747" cy="5424128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BCB0AAF0-9D84-ABAC-C356-60CDAF1DF094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143348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4" descr="Uma imagem contendo pessoa, homem, no interior, segurando&#10;&#10;Descrição gerada automaticamente">
            <a:extLst>
              <a:ext uri="{FF2B5EF4-FFF2-40B4-BE49-F238E27FC236}">
                <a16:creationId xmlns:a16="http://schemas.microsoft.com/office/drawing/2014/main" id="{2832D149-899B-EA1A-D524-B5C04052B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608" y="824172"/>
            <a:ext cx="6308785" cy="4735205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A6090BA2-8C46-CD75-7B57-904D38A0946D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855562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4">
            <a:extLst>
              <a:ext uri="{FF2B5EF4-FFF2-40B4-BE49-F238E27FC236}">
                <a16:creationId xmlns:a16="http://schemas.microsoft.com/office/drawing/2014/main" id="{43A90A95-A507-ABCF-942F-703E02B76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2173" y="788131"/>
            <a:ext cx="7027652" cy="5281738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5A6C041E-3FAB-F24E-C037-164B7F59795C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7200" b="1">
                <a:cs typeface="Arial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657053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586923" y="397685"/>
            <a:ext cx="9979634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7200" b="1" err="1">
                <a:ea typeface="+mn-lt"/>
                <a:cs typeface="+mn-lt"/>
              </a:rPr>
              <a:t>Neuroassociação</a:t>
            </a:r>
            <a:endParaRPr lang="pt-BR" err="1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ACEC6E5-B673-157B-BAF3-1DDCCE9D17ED}"/>
              </a:ext>
            </a:extLst>
          </p:cNvPr>
          <p:cNvSpPr txBox="1"/>
          <p:nvPr/>
        </p:nvSpPr>
        <p:spPr>
          <a:xfrm>
            <a:off x="583721" y="1791419"/>
            <a:ext cx="11067690" cy="35394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latin typeface="Open Sans"/>
                <a:ea typeface="Open Sans"/>
                <a:cs typeface="Arial"/>
              </a:rPr>
              <a:t>Esse </a:t>
            </a:r>
            <a:r>
              <a:rPr lang="en-US" sz="2800" err="1">
                <a:latin typeface="Open Sans"/>
                <a:ea typeface="Open Sans"/>
                <a:cs typeface="Arial"/>
              </a:rPr>
              <a:t>termo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refere</a:t>
            </a:r>
            <a:r>
              <a:rPr lang="en-US" sz="2800">
                <a:latin typeface="Open Sans"/>
                <a:ea typeface="Open Sans"/>
                <a:cs typeface="Arial"/>
              </a:rPr>
              <a:t>-se </a:t>
            </a:r>
            <a:r>
              <a:rPr lang="en-US" sz="2800" err="1">
                <a:latin typeface="Open Sans"/>
                <a:ea typeface="Open Sans"/>
                <a:cs typeface="Arial"/>
              </a:rPr>
              <a:t>às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associações</a:t>
            </a:r>
            <a:r>
              <a:rPr lang="en-US" sz="2800">
                <a:latin typeface="Open Sans"/>
                <a:ea typeface="Open Sans"/>
                <a:cs typeface="Arial"/>
              </a:rPr>
              <a:t> que </a:t>
            </a:r>
            <a:r>
              <a:rPr lang="en-US" sz="2800" err="1">
                <a:latin typeface="Open Sans"/>
                <a:ea typeface="Open Sans"/>
                <a:cs typeface="Arial"/>
              </a:rPr>
              <a:t>fazemos</a:t>
            </a:r>
            <a:r>
              <a:rPr lang="en-US" sz="2800">
                <a:latin typeface="Open Sans"/>
                <a:ea typeface="Open Sans"/>
                <a:cs typeface="Arial"/>
              </a:rPr>
              <a:t> no </a:t>
            </a:r>
            <a:r>
              <a:rPr lang="en-US" sz="2800" err="1">
                <a:latin typeface="Open Sans"/>
                <a:ea typeface="Open Sans"/>
                <a:cs typeface="Arial"/>
              </a:rPr>
              <a:t>nosso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cérebro</a:t>
            </a:r>
            <a:r>
              <a:rPr lang="en-US" sz="2800">
                <a:latin typeface="Open Sans"/>
                <a:ea typeface="Open Sans"/>
                <a:cs typeface="Arial"/>
              </a:rPr>
              <a:t> entre </a:t>
            </a:r>
            <a:r>
              <a:rPr lang="en-US" sz="2800" err="1">
                <a:latin typeface="Open Sans"/>
                <a:ea typeface="Open Sans"/>
                <a:cs typeface="Arial"/>
              </a:rPr>
              <a:t>eventos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externos</a:t>
            </a:r>
            <a:r>
              <a:rPr lang="en-US" sz="2800">
                <a:latin typeface="Open Sans"/>
                <a:ea typeface="Open Sans"/>
                <a:cs typeface="Arial"/>
              </a:rPr>
              <a:t> e </a:t>
            </a:r>
            <a:r>
              <a:rPr lang="en-US" sz="2800" err="1">
                <a:latin typeface="Open Sans"/>
                <a:ea typeface="Open Sans"/>
                <a:cs typeface="Arial"/>
              </a:rPr>
              <a:t>estados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emocionais</a:t>
            </a:r>
            <a:r>
              <a:rPr lang="en-US" sz="2800">
                <a:latin typeface="Open Sans"/>
                <a:ea typeface="Open Sans"/>
                <a:cs typeface="Arial"/>
              </a:rPr>
              <a:t>. </a:t>
            </a:r>
          </a:p>
          <a:p>
            <a:endParaRPr lang="en-US" sz="2800">
              <a:latin typeface="Open Sans"/>
              <a:ea typeface="Open Sans"/>
              <a:cs typeface="Arial"/>
            </a:endParaRPr>
          </a:p>
          <a:p>
            <a:r>
              <a:rPr lang="en-US" sz="2800">
                <a:latin typeface="Open Sans"/>
                <a:ea typeface="Open Sans"/>
                <a:cs typeface="Arial"/>
              </a:rPr>
              <a:t>Sabe </a:t>
            </a:r>
            <a:r>
              <a:rPr lang="en-US" sz="2800" err="1">
                <a:latin typeface="Open Sans"/>
                <a:ea typeface="Open Sans"/>
                <a:cs typeface="Arial"/>
              </a:rPr>
              <a:t>quando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toca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uma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música</a:t>
            </a:r>
            <a:r>
              <a:rPr lang="en-US" sz="2800">
                <a:latin typeface="Open Sans"/>
                <a:ea typeface="Open Sans"/>
                <a:cs typeface="Arial"/>
              </a:rPr>
              <a:t> e </a:t>
            </a:r>
            <a:r>
              <a:rPr lang="en-US" sz="2800" err="1">
                <a:latin typeface="Open Sans"/>
                <a:ea typeface="Open Sans"/>
                <a:cs typeface="Arial"/>
              </a:rPr>
              <a:t>você</a:t>
            </a:r>
            <a:r>
              <a:rPr lang="en-US" sz="2800">
                <a:latin typeface="Open Sans"/>
                <a:ea typeface="Open Sans"/>
                <a:cs typeface="Arial"/>
              </a:rPr>
              <a:t> se </a:t>
            </a:r>
            <a:r>
              <a:rPr lang="en-US" sz="2800" err="1">
                <a:latin typeface="Open Sans"/>
                <a:ea typeface="Open Sans"/>
                <a:cs typeface="Arial"/>
              </a:rPr>
              <a:t>lembra</a:t>
            </a:r>
            <a:r>
              <a:rPr lang="en-US" sz="2800">
                <a:latin typeface="Open Sans"/>
                <a:ea typeface="Open Sans"/>
                <a:cs typeface="Arial"/>
              </a:rPr>
              <a:t> de algo </a:t>
            </a:r>
            <a:r>
              <a:rPr lang="en-US" sz="2800" err="1">
                <a:latin typeface="Open Sans"/>
                <a:ea typeface="Open Sans"/>
                <a:cs typeface="Arial"/>
              </a:rPr>
              <a:t>ou</a:t>
            </a:r>
            <a:r>
              <a:rPr lang="en-US" sz="2800">
                <a:latin typeface="Open Sans"/>
                <a:ea typeface="Open Sans"/>
                <a:cs typeface="Arial"/>
              </a:rPr>
              <a:t> de </a:t>
            </a:r>
            <a:r>
              <a:rPr lang="en-US" sz="2800" err="1">
                <a:latin typeface="Open Sans"/>
                <a:ea typeface="Open Sans"/>
                <a:cs typeface="Arial"/>
              </a:rPr>
              <a:t>alguém</a:t>
            </a:r>
            <a:r>
              <a:rPr lang="en-US" sz="2800">
                <a:latin typeface="Open Sans"/>
                <a:ea typeface="Open Sans"/>
                <a:cs typeface="Arial"/>
              </a:rPr>
              <a:t>? </a:t>
            </a:r>
          </a:p>
          <a:p>
            <a:endParaRPr lang="en-US" sz="2800">
              <a:latin typeface="Open Sans"/>
              <a:ea typeface="Open Sans"/>
              <a:cs typeface="Arial"/>
            </a:endParaRPr>
          </a:p>
          <a:p>
            <a:r>
              <a:rPr lang="en-US" sz="2800">
                <a:latin typeface="Open Sans"/>
                <a:ea typeface="Open Sans"/>
                <a:cs typeface="Arial"/>
              </a:rPr>
              <a:t>Esse é um </a:t>
            </a:r>
            <a:r>
              <a:rPr lang="en-US" sz="2800" err="1">
                <a:latin typeface="Open Sans"/>
                <a:ea typeface="Open Sans"/>
                <a:cs typeface="Arial"/>
              </a:rPr>
              <a:t>exemplo</a:t>
            </a:r>
            <a:r>
              <a:rPr lang="en-US" sz="2800">
                <a:latin typeface="Open Sans"/>
                <a:ea typeface="Open Sans"/>
                <a:cs typeface="Arial"/>
              </a:rPr>
              <a:t> </a:t>
            </a:r>
            <a:r>
              <a:rPr lang="en-US" sz="2800" err="1">
                <a:latin typeface="Open Sans"/>
                <a:ea typeface="Open Sans"/>
                <a:cs typeface="Arial"/>
              </a:rPr>
              <a:t>perfeito</a:t>
            </a:r>
            <a:r>
              <a:rPr lang="en-US" sz="2800">
                <a:latin typeface="Open Sans"/>
                <a:ea typeface="Open Sans"/>
                <a:cs typeface="Arial"/>
              </a:rPr>
              <a:t> de </a:t>
            </a:r>
            <a:r>
              <a:rPr lang="en-US" sz="2800" err="1">
                <a:latin typeface="Open Sans"/>
                <a:ea typeface="Open Sans"/>
                <a:cs typeface="Arial"/>
              </a:rPr>
              <a:t>neuroassociação</a:t>
            </a:r>
            <a:r>
              <a:rPr lang="en-US" sz="2800">
                <a:latin typeface="Open Sans"/>
                <a:ea typeface="Open Sans"/>
                <a:cs typeface="Arial"/>
              </a:rPr>
              <a:t>.</a:t>
            </a:r>
          </a:p>
          <a:p>
            <a:r>
              <a:rPr lang="en-US" sz="2800" b="1" err="1">
                <a:latin typeface="Open Sans"/>
                <a:ea typeface="Open Sans"/>
                <a:cs typeface="Arial"/>
              </a:rPr>
              <a:t>Somos</a:t>
            </a:r>
            <a:r>
              <a:rPr lang="en-US" sz="2800" b="1">
                <a:latin typeface="Open Sans"/>
                <a:ea typeface="Open Sans"/>
                <a:cs typeface="Arial"/>
              </a:rPr>
              <a:t>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criaturas</a:t>
            </a:r>
            <a:r>
              <a:rPr lang="en-US" sz="2800" b="1">
                <a:latin typeface="Open Sans"/>
                <a:ea typeface="Open Sans"/>
                <a:cs typeface="Arial"/>
              </a:rPr>
              <a:t> de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emoção</a:t>
            </a:r>
            <a:r>
              <a:rPr lang="en-US" sz="2800" b="1">
                <a:latin typeface="Open Sans"/>
                <a:ea typeface="Open Sans"/>
                <a:cs typeface="Arial"/>
              </a:rPr>
              <a:t> e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não</a:t>
            </a:r>
            <a:r>
              <a:rPr lang="en-US" sz="2800" b="1">
                <a:latin typeface="Open Sans"/>
                <a:ea typeface="Open Sans"/>
                <a:cs typeface="Arial"/>
              </a:rPr>
              <a:t> de </a:t>
            </a:r>
            <a:r>
              <a:rPr lang="en-US" sz="2800" b="1" err="1">
                <a:latin typeface="Open Sans"/>
                <a:ea typeface="Open Sans"/>
                <a:cs typeface="Arial"/>
              </a:rPr>
              <a:t>lógica</a:t>
            </a:r>
            <a:r>
              <a:rPr lang="en-US" sz="2800" b="1">
                <a:latin typeface="Open Sans"/>
                <a:ea typeface="Open Sans"/>
                <a:cs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4662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3;p7">
            <a:extLst>
              <a:ext uri="{FF2B5EF4-FFF2-40B4-BE49-F238E27FC236}">
                <a16:creationId xmlns:a16="http://schemas.microsoft.com/office/drawing/2014/main" id="{AF2E713E-97DF-6ED0-5BED-EFD8F810F3FF}"/>
              </a:ext>
            </a:extLst>
          </p:cNvPr>
          <p:cNvSpPr txBox="1"/>
          <p:nvPr/>
        </p:nvSpPr>
        <p:spPr>
          <a:xfrm>
            <a:off x="807299" y="1310087"/>
            <a:ext cx="5990399" cy="3046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Tá bem, mas o que a </a:t>
            </a:r>
            <a:r>
              <a:rPr lang="pt-BR" sz="4800" b="1" err="1">
                <a:latin typeface="Open Sans"/>
                <a:ea typeface="+mn-lt"/>
                <a:cs typeface="+mn-lt"/>
                <a:sym typeface="Open Sans"/>
              </a:rPr>
              <a:t>Neuroassociação</a:t>
            </a:r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 tem a ver com </a:t>
            </a:r>
            <a:r>
              <a:rPr lang="pt-BR" sz="4800" b="1">
                <a:solidFill>
                  <a:srgbClr val="C42323"/>
                </a:solidFill>
                <a:latin typeface="Open Sans"/>
                <a:ea typeface="+mn-lt"/>
                <a:cs typeface="+mn-lt"/>
                <a:sym typeface="Open Sans"/>
              </a:rPr>
              <a:t>Artigos Técnicos</a:t>
            </a:r>
            <a:r>
              <a:rPr lang="pt-BR" sz="4800" b="1">
                <a:latin typeface="Open Sans"/>
                <a:ea typeface="+mn-lt"/>
                <a:cs typeface="+mn-lt"/>
                <a:sym typeface="Open Sans"/>
              </a:rPr>
              <a:t>?</a:t>
            </a:r>
            <a:endParaRPr lang="pt-BR"/>
          </a:p>
        </p:txBody>
      </p:sp>
      <p:pic>
        <p:nvPicPr>
          <p:cNvPr id="5" name="Imagem 5" descr="Mulher com cabelos longos&#10;&#10;Descrição gerada automaticamente">
            <a:extLst>
              <a:ext uri="{FF2B5EF4-FFF2-40B4-BE49-F238E27FC236}">
                <a16:creationId xmlns:a16="http://schemas.microsoft.com/office/drawing/2014/main" id="{FCCE021D-4480-288A-D69E-4EB7A9179A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462" y="106392"/>
            <a:ext cx="4439907" cy="674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638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1) Brainstorming</a:t>
            </a:r>
            <a:endParaRPr lang="pt-BR" sz="6600"/>
          </a:p>
        </p:txBody>
      </p:sp>
      <p:pic>
        <p:nvPicPr>
          <p:cNvPr id="2" name="Imagem 3" descr="Uma imagem contendo Forma&#10;&#10;Descrição gerada automaticamente">
            <a:extLst>
              <a:ext uri="{FF2B5EF4-FFF2-40B4-BE49-F238E27FC236}">
                <a16:creationId xmlns:a16="http://schemas.microsoft.com/office/drawing/2014/main" id="{4A46C632-998F-30CB-52E9-49105477C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493" y="2325775"/>
            <a:ext cx="3792747" cy="3931731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Tempestade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de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Ideias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29386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2)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Neuroassociação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2222740" y="1618889"/>
            <a:ext cx="688387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Conectar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ideias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de forma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lúdica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FB0CBC81-28E4-00B8-215B-F3B21552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704" y="2057144"/>
            <a:ext cx="4922043" cy="447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743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3)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HeadLine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Chamando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a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Atenção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 descr="Texto&#10;&#10;Descrição gerada automaticamente">
            <a:extLst>
              <a:ext uri="{FF2B5EF4-FFF2-40B4-BE49-F238E27FC236}">
                <a16:creationId xmlns:a16="http://schemas.microsoft.com/office/drawing/2014/main" id="{8F1AF9B4-9AE9-2F18-FCAA-E73215BF3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5231" y="2194577"/>
            <a:ext cx="6481312" cy="446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6648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60058" y="-4881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3)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HeadLine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1662023" y="1273834"/>
            <a:ext cx="10305689" cy="59708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/>
              <a:t>1° Gerar </a:t>
            </a:r>
            <a:r>
              <a:rPr lang="en-US" sz="2800" b="1" err="1"/>
              <a:t>desejo</a:t>
            </a:r>
            <a:endParaRPr lang="pt-BR" sz="2800" b="1" err="1">
              <a:cs typeface="Arial"/>
            </a:endParaRPr>
          </a:p>
          <a:p>
            <a:endParaRPr lang="en-US" sz="2800">
              <a:cs typeface="Arial"/>
            </a:endParaRPr>
          </a:p>
          <a:p>
            <a:r>
              <a:rPr lang="en-US" sz="2800" b="1"/>
              <a:t>2° Usar </a:t>
            </a:r>
            <a:r>
              <a:rPr lang="en-US" sz="2800" b="1" err="1"/>
              <a:t>gatilhos</a:t>
            </a:r>
            <a:r>
              <a:rPr lang="en-US" sz="2800" b="1"/>
              <a:t> </a:t>
            </a:r>
            <a:r>
              <a:rPr lang="en-US" sz="2800" b="1" err="1"/>
              <a:t>mentais</a:t>
            </a:r>
            <a:endParaRPr lang="en-US" sz="2800" b="1">
              <a:cs typeface="Arial"/>
            </a:endParaRPr>
          </a:p>
          <a:p>
            <a:endParaRPr lang="en-US" sz="2800">
              <a:cs typeface="Arial"/>
            </a:endParaRPr>
          </a:p>
          <a:p>
            <a:r>
              <a:rPr lang="en-US" sz="2800" b="1"/>
              <a:t>3° Explorar </a:t>
            </a:r>
            <a:r>
              <a:rPr lang="en-US" sz="2800" b="1" err="1"/>
              <a:t>resultados</a:t>
            </a:r>
            <a:r>
              <a:rPr lang="en-US" sz="2800" b="1"/>
              <a:t> e </a:t>
            </a:r>
            <a:r>
              <a:rPr lang="en-US" sz="2800" b="1" err="1"/>
              <a:t>não</a:t>
            </a:r>
            <a:r>
              <a:rPr lang="en-US" sz="2800" b="1"/>
              <a:t> </a:t>
            </a:r>
            <a:r>
              <a:rPr lang="en-US" sz="2800" b="1" err="1"/>
              <a:t>processos</a:t>
            </a:r>
            <a:endParaRPr lang="en-US" sz="2800" b="1">
              <a:cs typeface="Arial"/>
            </a:endParaRPr>
          </a:p>
          <a:p>
            <a:r>
              <a:rPr lang="en-US" err="1">
                <a:ea typeface="+mn-lt"/>
                <a:cs typeface="+mn-lt"/>
              </a:rPr>
              <a:t>Substitua</a:t>
            </a:r>
            <a:r>
              <a:rPr lang="en-US">
                <a:ea typeface="+mn-lt"/>
                <a:cs typeface="+mn-lt"/>
              </a:rPr>
              <a:t>:</a:t>
            </a: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 err="1">
                <a:ea typeface="+mn-lt"/>
                <a:cs typeface="+mn-lt"/>
              </a:rPr>
              <a:t>Aprenda</a:t>
            </a:r>
            <a:r>
              <a:rPr lang="en-US" b="1">
                <a:ea typeface="+mn-lt"/>
                <a:cs typeface="+mn-lt"/>
              </a:rPr>
              <a:t> / Pratique;</a:t>
            </a:r>
            <a:endParaRPr lang="en-US" b="1">
              <a:cs typeface="Arial"/>
            </a:endParaRPr>
          </a:p>
          <a:p>
            <a:r>
              <a:rPr lang="en-US">
                <a:ea typeface="+mn-lt"/>
                <a:cs typeface="+mn-lt"/>
              </a:rPr>
              <a:t>Por:</a:t>
            </a: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Domine / Saiba </a:t>
            </a:r>
            <a:r>
              <a:rPr lang="en-US" b="1" err="1">
                <a:ea typeface="+mn-lt"/>
                <a:cs typeface="+mn-lt"/>
              </a:rPr>
              <a:t>como</a:t>
            </a:r>
            <a:r>
              <a:rPr lang="en-US" b="1">
                <a:ea typeface="+mn-lt"/>
                <a:cs typeface="+mn-lt"/>
              </a:rPr>
              <a:t>; </a:t>
            </a:r>
            <a:endParaRPr lang="en-US" b="1"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 b="1"/>
          </a:p>
          <a:p>
            <a:r>
              <a:rPr lang="en-US" sz="2800" b="1"/>
              <a:t>4° </a:t>
            </a:r>
            <a:r>
              <a:rPr lang="en-US" sz="2800" b="1" err="1"/>
              <a:t>Transmitir</a:t>
            </a:r>
            <a:r>
              <a:rPr lang="en-US" sz="2800" b="1"/>
              <a:t> </a:t>
            </a:r>
            <a:r>
              <a:rPr lang="en-US" sz="2800" b="1" err="1"/>
              <a:t>segurança</a:t>
            </a:r>
            <a:endParaRPr lang="en-US" sz="2800" b="1">
              <a:cs typeface="Arial"/>
            </a:endParaRPr>
          </a:p>
          <a:p>
            <a:endParaRPr lang="en-US" sz="2800"/>
          </a:p>
          <a:p>
            <a:r>
              <a:rPr lang="en-US" sz="2800" b="1"/>
              <a:t>5° Dar </a:t>
            </a:r>
            <a:r>
              <a:rPr lang="en-US" sz="2800" b="1" err="1"/>
              <a:t>uma</a:t>
            </a:r>
            <a:r>
              <a:rPr lang="en-US" sz="2800" b="1"/>
              <a:t> </a:t>
            </a:r>
            <a:r>
              <a:rPr lang="en-US" sz="2800" b="1" err="1"/>
              <a:t>solução</a:t>
            </a:r>
            <a:r>
              <a:rPr lang="en-US" sz="2800" b="1"/>
              <a:t> </a:t>
            </a:r>
            <a:r>
              <a:rPr lang="en-US" sz="2800" b="1" err="1"/>
              <a:t>definitiva</a:t>
            </a:r>
            <a:endParaRPr lang="en-US" sz="2800" b="1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“Guia </a:t>
            </a:r>
            <a:r>
              <a:rPr lang="en-US" b="1" err="1">
                <a:ea typeface="+mn-lt"/>
                <a:cs typeface="+mn-lt"/>
              </a:rPr>
              <a:t>definitivo</a:t>
            </a:r>
            <a:r>
              <a:rPr lang="en-US" b="1">
                <a:ea typeface="+mn-lt"/>
                <a:cs typeface="+mn-lt"/>
              </a:rPr>
              <a:t>”</a:t>
            </a:r>
            <a:endParaRPr lang="en-US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“Para </a:t>
            </a:r>
            <a:r>
              <a:rPr lang="en-US" b="1" err="1">
                <a:ea typeface="+mn-lt"/>
                <a:cs typeface="+mn-lt"/>
              </a:rPr>
              <a:t>iniciantes</a:t>
            </a:r>
            <a:r>
              <a:rPr lang="en-US" b="1">
                <a:ea typeface="+mn-lt"/>
                <a:cs typeface="+mn-lt"/>
              </a:rPr>
              <a:t>” </a:t>
            </a:r>
            <a:endParaRPr lang="en-US">
              <a:cs typeface="Arial"/>
            </a:endParaRPr>
          </a:p>
          <a:p>
            <a:endParaRPr lang="en-US" sz="1200">
              <a:solidFill>
                <a:srgbClr val="000000"/>
              </a:solidFill>
              <a:latin typeface="Arial"/>
              <a:cs typeface="Arial"/>
            </a:endParaRPr>
          </a:p>
          <a:p>
            <a:endParaRPr lang="en-US" sz="2000" b="1">
              <a:solidFill>
                <a:srgbClr val="C42323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9253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7"/>
          <p:cNvSpPr/>
          <p:nvPr/>
        </p:nvSpPr>
        <p:spPr>
          <a:xfrm>
            <a:off x="-363350" y="-65500"/>
            <a:ext cx="13031400" cy="707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pt-BR" sz="1400" b="0" i="0" u="none" strike="noStrike" cap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7"/>
          <p:cNvSpPr txBox="1"/>
          <p:nvPr/>
        </p:nvSpPr>
        <p:spPr>
          <a:xfrm>
            <a:off x="45299" y="1367596"/>
            <a:ext cx="6407341" cy="5170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39 Anos</a:t>
            </a:r>
            <a:endParaRPr lang="pt-BR" sz="3000"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23 anos com Tecnologia</a:t>
            </a:r>
            <a:endParaRPr lang="pt-BR" sz="3000" b="1"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Mestre pelo ITA</a:t>
            </a: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Palestrante há 12 anos</a:t>
            </a: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Treinador Comportamental</a:t>
            </a:r>
          </a:p>
          <a:p>
            <a:pPr marL="685800" indent="-685800">
              <a:buFont typeface="Arial"/>
              <a:buChar char="•"/>
            </a:pPr>
            <a:endParaRPr lang="pt-BR" sz="3000" b="1">
              <a:solidFill>
                <a:srgbClr val="000000"/>
              </a:solidFill>
              <a:latin typeface="Open Sans"/>
              <a:ea typeface="Open Sans"/>
              <a:cs typeface="Arial"/>
            </a:endParaRPr>
          </a:p>
          <a:p>
            <a:pPr marL="685800" indent="-685800">
              <a:buFont typeface="Arial"/>
              <a:buChar char="•"/>
            </a:pPr>
            <a:r>
              <a:rPr lang="pt-BR" sz="3000" b="1">
                <a:solidFill>
                  <a:srgbClr val="000000"/>
                </a:solidFill>
                <a:latin typeface="Open Sans"/>
                <a:ea typeface="Open Sans"/>
                <a:cs typeface="Arial"/>
              </a:rPr>
              <a:t>Head de Educação na DIO</a:t>
            </a:r>
          </a:p>
        </p:txBody>
      </p:sp>
      <p:pic>
        <p:nvPicPr>
          <p:cNvPr id="25" name="Google Shape;2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768" y="483609"/>
            <a:ext cx="962025" cy="42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3" descr="Homem com óculos de grau&#10;&#10;Descrição gerada automaticamente">
            <a:extLst>
              <a:ext uri="{FF2B5EF4-FFF2-40B4-BE49-F238E27FC236}">
                <a16:creationId xmlns:a16="http://schemas.microsoft.com/office/drawing/2014/main" id="{0BFF08EE-8C85-21D0-3D4E-9D03F48D34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420" y="1367287"/>
            <a:ext cx="5244861" cy="524486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C5A17A2C-D38D-638A-03E7-9B28CCCA90C2}"/>
              </a:ext>
            </a:extLst>
          </p:cNvPr>
          <p:cNvSpPr txBox="1"/>
          <p:nvPr/>
        </p:nvSpPr>
        <p:spPr>
          <a:xfrm>
            <a:off x="7341079" y="195533"/>
            <a:ext cx="502919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b="1">
                <a:solidFill>
                  <a:srgbClr val="C42323"/>
                </a:solidFill>
                <a:latin typeface="Calibri"/>
                <a:ea typeface="Open Sans"/>
                <a:cs typeface="Open Sans"/>
              </a:rPr>
              <a:t>Renan Oliveira</a:t>
            </a:r>
          </a:p>
        </p:txBody>
      </p:sp>
    </p:spTree>
    <p:extLst>
      <p:ext uri="{BB962C8B-B14F-4D97-AF65-F5344CB8AC3E}">
        <p14:creationId xmlns:p14="http://schemas.microsoft.com/office/powerpoint/2010/main" val="19695662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4) Pesquisa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"Seja Curioso"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3719AD6D-47E8-6E3C-4DA8-766777CC1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2099" y="2129853"/>
            <a:ext cx="5934973" cy="443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5811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5">
            <a:extLst>
              <a:ext uri="{FF2B5EF4-FFF2-40B4-BE49-F238E27FC236}">
                <a16:creationId xmlns:a16="http://schemas.microsoft.com/office/drawing/2014/main" id="{E06CFB80-F2E7-BC90-AC6E-903A67501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9402" y="1850456"/>
            <a:ext cx="5269840" cy="4997389"/>
          </a:xfrm>
          <a:prstGeom prst="rect">
            <a:avLst/>
          </a:prstGeom>
        </p:spPr>
      </p:pic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5) </a:t>
            </a:r>
            <a:r>
              <a:rPr lang="pt-BR" sz="6600" b="1" err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StoryTelling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3114136" y="1561380"/>
            <a:ext cx="5978105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Contando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uma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História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587494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5">
            <a:extLst>
              <a:ext uri="{FF2B5EF4-FFF2-40B4-BE49-F238E27FC236}">
                <a16:creationId xmlns:a16="http://schemas.microsoft.com/office/drawing/2014/main" id="{7F23292B-DF47-8801-8F32-4298402EE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4023" y="2492618"/>
            <a:ext cx="6222520" cy="4130006"/>
          </a:xfrm>
          <a:prstGeom prst="rect">
            <a:avLst/>
          </a:prstGeom>
        </p:spPr>
      </p:pic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6) Tornar Lúdico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1978325" y="1561380"/>
            <a:ext cx="6668218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 dirty="0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dirty="0" err="1">
                <a:solidFill>
                  <a:srgbClr val="C42323"/>
                </a:solidFill>
                <a:latin typeface="arial"/>
                <a:cs typeface="arial"/>
              </a:rPr>
              <a:t>Adicionando</a:t>
            </a:r>
            <a:r>
              <a:rPr lang="en-US" sz="3200" b="1" dirty="0">
                <a:solidFill>
                  <a:srgbClr val="C42323"/>
                </a:solidFill>
                <a:latin typeface="arial"/>
                <a:cs typeface="arial"/>
              </a:rPr>
              <a:t> Imagens, Links e Código Fonte"</a:t>
            </a:r>
            <a:endParaRPr lang="en-US" sz="3200" b="1" dirty="0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55154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7) Escrever</a:t>
            </a:r>
            <a:endParaRPr lang="pt-BR" sz="660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2424023" y="1561380"/>
            <a:ext cx="666821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Coloca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suas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ideias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 para </a:t>
            </a:r>
            <a:r>
              <a:rPr lang="en-US" sz="3200" b="1" err="1">
                <a:solidFill>
                  <a:srgbClr val="C42323"/>
                </a:solidFill>
                <a:latin typeface="arial"/>
                <a:cs typeface="arial"/>
              </a:rPr>
              <a:t>fluir</a:t>
            </a:r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>
            <a:extLst>
              <a:ext uri="{FF2B5EF4-FFF2-40B4-BE49-F238E27FC236}">
                <a16:creationId xmlns:a16="http://schemas.microsoft.com/office/drawing/2014/main" id="{0DD9740B-627A-1F82-CA42-0C58C356C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250" y="2143578"/>
            <a:ext cx="5877464" cy="397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8795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 dirty="0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8) Validar e Revisar</a:t>
            </a:r>
            <a:endParaRPr lang="pt-BR" sz="6600" dirty="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2424023" y="1561380"/>
            <a:ext cx="666821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rgbClr val="C42323"/>
                </a:solidFill>
                <a:latin typeface="arial"/>
                <a:cs typeface="arial"/>
              </a:rPr>
              <a:t>"Double Check sempre!"</a:t>
            </a:r>
            <a:endParaRPr lang="en-US" sz="3200" b="1" err="1">
              <a:solidFill>
                <a:srgbClr val="C42323"/>
              </a:solidFill>
              <a:cs typeface="Arial"/>
            </a:endParaRPr>
          </a:p>
        </p:txBody>
      </p:sp>
      <p:pic>
        <p:nvPicPr>
          <p:cNvPr id="5" name="Imagem 5" descr="Ícone&#10;&#10;Descrição gerada automaticamente">
            <a:extLst>
              <a:ext uri="{FF2B5EF4-FFF2-40B4-BE49-F238E27FC236}">
                <a16:creationId xmlns:a16="http://schemas.microsoft.com/office/drawing/2014/main" id="{1C47FC8B-2972-C367-680C-632DB1F9B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6514" y="2411051"/>
            <a:ext cx="5906218" cy="4063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806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-2549" y="455195"/>
            <a:ext cx="9979634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6600" b="1" dirty="0">
                <a:solidFill>
                  <a:srgbClr val="0C141F"/>
                </a:solidFill>
                <a:latin typeface="Open Sans"/>
                <a:ea typeface="Open Sans"/>
                <a:cs typeface="Arial"/>
              </a:rPr>
              <a:t>8) Validar e Revisar</a:t>
            </a:r>
            <a:endParaRPr lang="pt-BR" sz="6600" dirty="0" err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832A9CA-B834-8CBC-5D24-C6B3B243E550}"/>
              </a:ext>
            </a:extLst>
          </p:cNvPr>
          <p:cNvSpPr txBox="1"/>
          <p:nvPr/>
        </p:nvSpPr>
        <p:spPr>
          <a:xfrm>
            <a:off x="439948" y="2165229"/>
            <a:ext cx="11283348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3200">
                <a:solidFill>
                  <a:srgbClr val="000000"/>
                </a:solidFill>
                <a:latin typeface="Arial"/>
                <a:cs typeface="Arial"/>
              </a:rPr>
              <a:t>Máximo 3.000 palavras:</a:t>
            </a:r>
            <a:endParaRPr lang="pt-BR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Wingdings"/>
              <a:buChar char="ü"/>
            </a:pPr>
            <a:r>
              <a:rPr lang="pt-BR" sz="2000">
                <a:solidFill>
                  <a:srgbClr val="000000"/>
                </a:solidFill>
                <a:latin typeface="Arial"/>
                <a:cs typeface="Arial"/>
              </a:rPr>
              <a:t>Usar um contador de caracteres (</a:t>
            </a:r>
            <a:r>
              <a:rPr lang="pt-BR" sz="2000">
                <a:latin typeface="Arial"/>
                <a:cs typeface="Arial"/>
                <a:hlinkClick r:id="rId3"/>
              </a:rPr>
              <a:t>https://www.invertexto.com/contador-caracteres</a:t>
            </a:r>
            <a:r>
              <a:rPr lang="pt-BR" sz="2000">
                <a:latin typeface="Arial"/>
                <a:cs typeface="Arial"/>
              </a:rPr>
              <a:t>)</a:t>
            </a:r>
          </a:p>
          <a:p>
            <a:endParaRPr lang="pt-BR" sz="2000">
              <a:cs typeface="Arial"/>
            </a:endParaRPr>
          </a:p>
          <a:p>
            <a:r>
              <a:rPr lang="pt-BR" sz="3200">
                <a:cs typeface="Arial"/>
              </a:rPr>
              <a:t>Títulos com Capitalize:</a:t>
            </a:r>
            <a:endParaRPr lang="pt-BR" sz="3200"/>
          </a:p>
          <a:p>
            <a:pPr marL="457200" indent="-457200">
              <a:buFont typeface="Wingdings,Sans-Serif"/>
              <a:buChar char="ü"/>
            </a:pPr>
            <a:r>
              <a:rPr lang="pt-BR" sz="2000">
                <a:cs typeface="Arial"/>
              </a:rPr>
              <a:t>Use sempre </a:t>
            </a:r>
            <a:r>
              <a:rPr lang="pt-BR" sz="2000" b="1" err="1">
                <a:highlight>
                  <a:srgbClr val="FFFF00"/>
                </a:highlight>
                <a:cs typeface="Arial"/>
              </a:rPr>
              <a:t>captalize</a:t>
            </a:r>
            <a:r>
              <a:rPr lang="pt-BR" sz="2000" b="1">
                <a:highlight>
                  <a:srgbClr val="FFFF00"/>
                </a:highlight>
                <a:cs typeface="Arial"/>
              </a:rPr>
              <a:t> </a:t>
            </a:r>
            <a:r>
              <a:rPr lang="pt-BR" sz="2000" b="1">
                <a:cs typeface="Arial"/>
              </a:rPr>
              <a:t>(</a:t>
            </a:r>
            <a:r>
              <a:rPr lang="pt-BR" sz="2000">
                <a:cs typeface="Arial"/>
                <a:hlinkClick r:id="rId4"/>
              </a:rPr>
              <a:t>https://capitalizemytitle.com</a:t>
            </a:r>
            <a:r>
              <a:rPr lang="pt-BR" sz="2000">
                <a:cs typeface="Arial"/>
              </a:rPr>
              <a:t>)</a:t>
            </a:r>
            <a:endParaRPr lang="pt-BR" sz="2000">
              <a:ea typeface="+mn-lt"/>
              <a:cs typeface="+mn-lt"/>
            </a:endParaRPr>
          </a:p>
          <a:p>
            <a:endParaRPr lang="pt-BR" sz="20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50289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946358" y="2237987"/>
            <a:ext cx="9979634" cy="2800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7200" b="1">
                <a:solidFill>
                  <a:srgbClr val="C42323"/>
                </a:solidFill>
                <a:ea typeface="+mn-lt"/>
                <a:cs typeface="+mn-lt"/>
              </a:rPr>
              <a:t>Obrigado</a:t>
            </a:r>
            <a:endParaRPr lang="pt-BR" err="1">
              <a:solidFill>
                <a:srgbClr val="C42323"/>
              </a:solidFill>
              <a:ea typeface="+mn-lt"/>
              <a:cs typeface="+mn-lt"/>
            </a:endParaRPr>
          </a:p>
          <a:p>
            <a:pPr algn="ctr"/>
            <a:endParaRPr lang="pt-BR" sz="7200" b="1">
              <a:solidFill>
                <a:srgbClr val="C42323"/>
              </a:solidFill>
              <a:cs typeface="Arial"/>
            </a:endParaRPr>
          </a:p>
          <a:p>
            <a:r>
              <a:rPr lang="pt-BR" sz="3200" b="1">
                <a:ea typeface="+mn-lt"/>
                <a:cs typeface="+mn-lt"/>
              </a:rPr>
              <a:t>https://www.linkedin.com/in/renanoliveira-dio</a:t>
            </a:r>
            <a:endParaRPr lang="pt-BR" sz="3200" b="1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7448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4;p8">
            <a:extLst>
              <a:ext uri="{FF2B5EF4-FFF2-40B4-BE49-F238E27FC236}">
                <a16:creationId xmlns:a16="http://schemas.microsoft.com/office/drawing/2014/main" id="{5A47F09A-2453-219B-F468-353D7F96C2C5}"/>
              </a:ext>
            </a:extLst>
          </p:cNvPr>
          <p:cNvSpPr txBox="1"/>
          <p:nvPr/>
        </p:nvSpPr>
        <p:spPr>
          <a:xfrm>
            <a:off x="946358" y="2237987"/>
            <a:ext cx="9979634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pt-BR" sz="7200" b="1" err="1">
                <a:solidFill>
                  <a:srgbClr val="C42323"/>
                </a:solidFill>
                <a:ea typeface="+mn-lt"/>
                <a:cs typeface="+mn-lt"/>
              </a:rPr>
              <a:t>Neuroassociação</a:t>
            </a:r>
            <a:endParaRPr lang="pt-BR" err="1">
              <a:solidFill>
                <a:srgbClr val="C42323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2831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5" name="Imagem 5">
            <a:extLst>
              <a:ext uri="{FF2B5EF4-FFF2-40B4-BE49-F238E27FC236}">
                <a16:creationId xmlns:a16="http://schemas.microsoft.com/office/drawing/2014/main" id="{EBD6F577-D4E7-C16A-A384-955F593F0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7344" y="935967"/>
            <a:ext cx="4957313" cy="4986067"/>
          </a:xfrm>
          <a:prstGeom prst="rect">
            <a:avLst/>
          </a:prstGeom>
        </p:spPr>
      </p:pic>
      <p:sp>
        <p:nvSpPr>
          <p:cNvPr id="9" name="Elipse 8">
            <a:extLst>
              <a:ext uri="{FF2B5EF4-FFF2-40B4-BE49-F238E27FC236}">
                <a16:creationId xmlns:a16="http://schemas.microsoft.com/office/drawing/2014/main" id="{9D3E77CA-E514-636C-F582-B0DCEBA2498F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b="1">
                <a:cs typeface="Arial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83395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2" name="Imagem 2">
            <a:extLst>
              <a:ext uri="{FF2B5EF4-FFF2-40B4-BE49-F238E27FC236}">
                <a16:creationId xmlns:a16="http://schemas.microsoft.com/office/drawing/2014/main" id="{8F1CD4C8-4938-1BB1-B238-E074B66D6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4288" y="633583"/>
            <a:ext cx="4137803" cy="5576458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8A98F899-9DB6-BE24-7A43-56341AB4B170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98143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3" name="Imagem 4" descr="Ícone&#10;&#10;Descrição gerada automaticamente">
            <a:extLst>
              <a:ext uri="{FF2B5EF4-FFF2-40B4-BE49-F238E27FC236}">
                <a16:creationId xmlns:a16="http://schemas.microsoft.com/office/drawing/2014/main" id="{136580C1-9EF6-181A-37BB-E43073D74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7457" y="899138"/>
            <a:ext cx="3591464" cy="5074103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7270C94A-7286-E705-66F1-9BE87CAECA69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62256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pic>
        <p:nvPicPr>
          <p:cNvPr id="2" name="Imagem 4" descr="Desenho de um carro&#10;&#10;Descrição gerada automaticamente">
            <a:extLst>
              <a:ext uri="{FF2B5EF4-FFF2-40B4-BE49-F238E27FC236}">
                <a16:creationId xmlns:a16="http://schemas.microsoft.com/office/drawing/2014/main" id="{21E5D1BA-C82F-82C9-160D-D0E6E26F9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7042" y="1392578"/>
            <a:ext cx="8652294" cy="4072842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E674A8B8-E5E8-58D2-2828-BE00F0C7C48B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13414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4" descr="Forma&#10;&#10;Descrição gerada automaticamente">
            <a:extLst>
              <a:ext uri="{FF2B5EF4-FFF2-40B4-BE49-F238E27FC236}">
                <a16:creationId xmlns:a16="http://schemas.microsoft.com/office/drawing/2014/main" id="{6B9F0CC2-AC79-F93D-418E-3779830B2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136" y="718669"/>
            <a:ext cx="5963728" cy="5420663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C4E85B65-03C1-7970-AD77-254BF1851383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17025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4" descr="Garrafa de bebida&#10;&#10;Descrição gerada automaticamente">
            <a:extLst>
              <a:ext uri="{FF2B5EF4-FFF2-40B4-BE49-F238E27FC236}">
                <a16:creationId xmlns:a16="http://schemas.microsoft.com/office/drawing/2014/main" id="{20A02095-83AD-4FAB-0DE7-D99F36FC8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1721" y="638328"/>
            <a:ext cx="4942936" cy="5566967"/>
          </a:xfrm>
          <a:prstGeom prst="rect">
            <a:avLst/>
          </a:prstGeom>
        </p:spPr>
      </p:pic>
      <p:pic>
        <p:nvPicPr>
          <p:cNvPr id="4" name="Imagem 5">
            <a:extLst>
              <a:ext uri="{FF2B5EF4-FFF2-40B4-BE49-F238E27FC236}">
                <a16:creationId xmlns:a16="http://schemas.microsoft.com/office/drawing/2014/main" id="{E796D8A4-8742-256A-3553-C73D68529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438" y="5575201"/>
            <a:ext cx="2743200" cy="1084729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939DE3E9-80A0-8BB5-AFFA-8FC65B6FE363}"/>
              </a:ext>
            </a:extLst>
          </p:cNvPr>
          <p:cNvSpPr/>
          <p:nvPr/>
        </p:nvSpPr>
        <p:spPr>
          <a:xfrm>
            <a:off x="9749826" y="124185"/>
            <a:ext cx="1739659" cy="1667772"/>
          </a:xfrm>
          <a:prstGeom prst="ellipse">
            <a:avLst/>
          </a:prstGeom>
          <a:solidFill>
            <a:srgbClr val="C42323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800" b="1">
                <a:cs typeface="Arial"/>
              </a:rPr>
              <a:t>6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857470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16f2981-ed04-4161-848e-037de0af3ee7">
      <Terms xmlns="http://schemas.microsoft.com/office/infopath/2007/PartnerControls"/>
    </lcf76f155ced4ddcb4097134ff3c332f>
    <TaxCatchAll xmlns="19483571-f922-4e8e-9c1c-26f0a2252132" xsi:nil="true"/>
    <SharedWithUsers xmlns="19483571-f922-4e8e-9c1c-26f0a2252132">
      <UserInfo>
        <DisplayName>Adriana Silva</DisplayName>
        <AccountId>30</AccountId>
        <AccountType/>
      </UserInfo>
      <UserInfo>
        <DisplayName>Gabriela Alves de Oliveira</DisplayName>
        <AccountId>14</AccountId>
        <AccountType/>
      </UserInfo>
      <UserInfo>
        <DisplayName>Gustavo Pereira</DisplayName>
        <AccountId>12</AccountId>
        <AccountType/>
      </UserInfo>
      <UserInfo>
        <DisplayName>Caio Mattos</DisplayName>
        <AccountId>33</AccountId>
        <AccountType/>
      </UserInfo>
      <UserInfo>
        <DisplayName>Amy Guerra Nobre</DisplayName>
        <AccountId>70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C5703FE1FFEE4FA9A1AD8E22667C79" ma:contentTypeVersion="15" ma:contentTypeDescription="Create a new document." ma:contentTypeScope="" ma:versionID="28e1a9ab3e47c9320f60be8b299bd33a">
  <xsd:schema xmlns:xsd="http://www.w3.org/2001/XMLSchema" xmlns:xs="http://www.w3.org/2001/XMLSchema" xmlns:p="http://schemas.microsoft.com/office/2006/metadata/properties" xmlns:ns2="19483571-f922-4e8e-9c1c-26f0a2252132" xmlns:ns3="b16f2981-ed04-4161-848e-037de0af3ee7" targetNamespace="http://schemas.microsoft.com/office/2006/metadata/properties" ma:root="true" ma:fieldsID="6c9d5eff851ef8da1aa3d231053c7c29" ns2:_="" ns3:_="">
    <xsd:import namespace="19483571-f922-4e8e-9c1c-26f0a2252132"/>
    <xsd:import namespace="b16f2981-ed04-4161-848e-037de0af3ee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lcf76f155ced4ddcb4097134ff3c332f" minOccurs="0"/>
                <xsd:element ref="ns2:TaxCatchAll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483571-f922-4e8e-9c1c-26f0a225213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a4ca5b0e-bf34-4fb2-bc21-1657b419a556}" ma:internalName="TaxCatchAll" ma:showField="CatchAllData" ma:web="19483571-f922-4e8e-9c1c-26f0a22521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6f2981-ed04-4161-848e-037de0af3e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44a7fbd4-9dae-4371-bb8c-f658cfc5cb1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2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82E9ADD-6125-47BB-881E-37EA46EBDCCC}">
  <ds:schemaRefs>
    <ds:schemaRef ds:uri="19483571-f922-4e8e-9c1c-26f0a2252132"/>
    <ds:schemaRef ds:uri="b16f2981-ed04-4161-848e-037de0af3ee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2C34DA1-3EA7-4B4F-92F6-438EB6295A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60E0B60-58DE-4692-8E9B-C93EB1810606}">
  <ds:schemaRefs>
    <ds:schemaRef ds:uri="19483571-f922-4e8e-9c1c-26f0a2252132"/>
    <ds:schemaRef ds:uri="b16f2981-ed04-4161-848e-037de0af3ee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26</Slides>
  <Notes>25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27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revision>7</cp:revision>
  <dcterms:created xsi:type="dcterms:W3CDTF">2022-07-05T19:30:25Z</dcterms:created>
  <dcterms:modified xsi:type="dcterms:W3CDTF">2024-07-21T18:01:02Z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0x01010079C5703FE1FFEE4FA9A1AD8E22667C79</vt:lpwstr>
  </property>
  <property fmtid="{D5CDD505-2E9C-101B-9397-08002B2CF9AE}" pid="3" name="MediaServiceImageTags">
    <vt:lpwstr/>
  </property>
</Properties>
</file>

<file path=docProps/thumbnail.jpeg>
</file>